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62" r:id="rId5"/>
    <p:sldId id="265" r:id="rId6"/>
    <p:sldId id="263" r:id="rId7"/>
    <p:sldId id="264" r:id="rId8"/>
    <p:sldId id="259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82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93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224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76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7916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27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95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5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6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9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60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5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46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08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91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2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E501-23E3-4D26-8EEE-23621E9F2C74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BD70EF-4C38-4BBF-B081-AC3956FAB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8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68" y="0"/>
            <a:ext cx="2906332" cy="2825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280900"/>
            <a:ext cx="10210800" cy="550253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учреждение гимназия №1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Героя Советского Союза Евгения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Дикопольцева</a:t>
            </a: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КРАЕВАЯ ИННОВАЦИОННАЯ ПЛОЩАДКА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инновационной инфраструктуре сферы образования Хабаровского края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Механизмы формирования естественнонаучной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обучающихся на уровне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24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517ED7-9DA7-ADAE-F776-0AB0A42F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Потребители продукции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B3A279B-D766-A712-3DDA-116B7B747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51608"/>
            <a:ext cx="5566482" cy="3778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4B6E85-73C8-5F27-3C17-66D7E1CA7A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1043" y="1629262"/>
            <a:ext cx="3589723" cy="4786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50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24500E-A060-FDEE-3598-E26B7B278D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Краткое описание содержания продукта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C4C6ED2-783F-CD08-435C-813736D3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96" y="1973062"/>
            <a:ext cx="3854608" cy="3197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DD4FFE7-8BD9-3214-7AA3-AEB159DB4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5" t="27778" r="23252" b="6408"/>
          <a:stretch/>
        </p:blipFill>
        <p:spPr>
          <a:xfrm>
            <a:off x="834499" y="1600584"/>
            <a:ext cx="4136995" cy="2941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E97FB3-1F42-AA9B-12FE-2790E0D856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4" t="29385" r="22452" b="9098"/>
          <a:stretch/>
        </p:blipFill>
        <p:spPr>
          <a:xfrm>
            <a:off x="3554504" y="3786565"/>
            <a:ext cx="4350059" cy="2903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974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29148-A6B5-4FBB-C883-BB091E07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06027"/>
            <a:ext cx="8915400" cy="5405195"/>
          </a:xfrm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Результативность: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ожидаемое повышение уровня сформированности естественнонаучной функциональной грамотности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Формат продукта: цифровой, печатный в виде сборника пособий.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71B120-4A08-2150-5346-941D36ACA4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0395" y="3309151"/>
            <a:ext cx="4542407" cy="3406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62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1013352"/>
              </p:ext>
            </p:extLst>
          </p:nvPr>
        </p:nvGraphicFramePr>
        <p:xfrm>
          <a:off x="1438507" y="1"/>
          <a:ext cx="10753493" cy="6178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3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9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281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 гимназия №1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имени Героя Советского Союза Евгения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Дикопольцева</a:t>
                      </a:r>
                      <a:r>
                        <a:rPr lang="ru-RU" sz="5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5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440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в инновационной инфраструктуре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Краевая инновационная площадка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440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инновационной деятельности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Механизмы формирования естественнонаучной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грамотности обучающихся на уровне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основного общего образования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 (полностью) руководителя площадки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МОУ гимназия №1 Федорищев Сергей Николаевич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от ХК ИРО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 Елена Георгиевна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7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Список участников инновационного продукта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МО предметов естественнонаучного цикла – Карцева Н.А.; учитель биологии и географии –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Петченко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учитель биологии – Болдина А.С.,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УВР – Полещук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215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8" y="0"/>
            <a:ext cx="2384044" cy="185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7963" y="1567386"/>
            <a:ext cx="7207451" cy="461147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идея площадки: 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практической направленности в преподавании предметов естественнонаучного цикла, интеграция естественнонаучного знания создадут предпосылки для успешного формирования и развития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учащихся.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D54650-DC31-474C-FC72-A75D17B6D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04" y="2754559"/>
            <a:ext cx="3923190" cy="3923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471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72C16-9407-36E5-98AB-88E4F60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ПРОБЛЕМА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14C07B4-4897-8655-FB3E-A33B80FD2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313"/>
          <a:stretch/>
        </p:blipFill>
        <p:spPr bwMode="auto">
          <a:xfrm>
            <a:off x="2121763" y="1467009"/>
            <a:ext cx="9121370" cy="3000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75DF39-F07B-5A99-F8D6-1C1F2B3DAB22}"/>
              </a:ext>
            </a:extLst>
          </p:cNvPr>
          <p:cNvSpPr/>
          <p:nvPr/>
        </p:nvSpPr>
        <p:spPr>
          <a:xfrm>
            <a:off x="2316943" y="4760623"/>
            <a:ext cx="78422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4"/>
                </a:solidFill>
                <a:effectLst/>
              </a:rPr>
              <a:t>Низкий уровень сформированности</a:t>
            </a:r>
          </a:p>
          <a:p>
            <a:pPr algn="ctr"/>
            <a:r>
              <a:rPr lang="ru-RU" sz="3200" b="1" dirty="0">
                <a:ln/>
                <a:solidFill>
                  <a:schemeClr val="accent4"/>
                </a:solidFill>
              </a:rPr>
              <a:t>естественнонаучной грамотности</a:t>
            </a:r>
          </a:p>
          <a:p>
            <a:pPr algn="ctr"/>
            <a:r>
              <a:rPr lang="ru-RU" sz="3200" b="1" cap="none" spc="0" dirty="0">
                <a:ln/>
                <a:solidFill>
                  <a:schemeClr val="accent4"/>
                </a:solidFill>
                <a:effectLst/>
              </a:rPr>
              <a:t>учащихся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417003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72C16-9407-36E5-98AB-88E4F60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BE5AA12B-11F6-9A51-AE8D-9FEF1D9D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207" y="1447060"/>
            <a:ext cx="8915400" cy="3781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Естественнонаучная грамотность - «способность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 имеющим отношение к естественным наукам и технологиям»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Человек, обладающий естественнонаучной грамотностью, должен проявлять следующие компетенции: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 научно объяснять явления;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 понимать особенности естественнонаучного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исследования;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 научно интерпретировать данные и использовать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доказательства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56EFDB-00B6-EDC3-D001-9DA233EB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48" y="4070688"/>
            <a:ext cx="4048428" cy="2680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71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D33B46-A9EF-7107-88F1-678DA6B6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19" y="624110"/>
            <a:ext cx="9444993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Цель инновационной деятельности:</a:t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9BC04B-8E7D-880A-EFBA-E8287CFA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520" y="1264555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Разработка механизмов формирования и развития функциональной естественнонаучной грамотности учащихся на ступени основного общего образования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576D7C-CA56-BDB2-4729-A7AA3005E6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813" y="3429000"/>
            <a:ext cx="4261282" cy="3195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94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E2B95F-2349-BCE4-DCA5-3A66EAE4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1CC733-BE22-2232-D6B7-1691B6BF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88" y="1361242"/>
            <a:ext cx="8915400" cy="45512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Анализ проблем обеспечения достижения необходимого уровня сформированности естественнонаучной грамотности у школьников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Поиск лучших управленческих и педагогических практик развития естественнонаучной грамотности на уровне ООО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Создание механизма формирования и развития естественнонаучной грамотности школьников на уровне основного общего образования: факторы, условия, инструменты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Внедрение механизма формирования и развития естественнонаучной грамотности школьников на уровне основного общего образования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Оценка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динамики развития формирования и развития естественнонаучной грамотности школьников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Оценка значимости проекта для развития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системы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3C5C40-D630-47E5-5CD7-4DC53BB048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660" y="4566539"/>
            <a:ext cx="3123703" cy="2083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815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8" y="0"/>
            <a:ext cx="2384044" cy="1854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900" y="0"/>
            <a:ext cx="9796462" cy="6946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Наименование продукта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УМК состоящий из: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Пособие для учащихся «Экологические аспекты курса (в) химии»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Рабочая программа курса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Поурочные разработки курса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Рабочая тетрадь для учащихся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Методические рекомендации для учителя</a:t>
            </a:r>
          </a:p>
        </p:txBody>
      </p:sp>
    </p:spTree>
    <p:extLst>
      <p:ext uri="{BB962C8B-B14F-4D97-AF65-F5344CB8AC3E}">
        <p14:creationId xmlns="" xmlns:p14="http://schemas.microsoft.com/office/powerpoint/2010/main" val="160751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4A72F1-F577-5BF1-F1E8-AFBC61FB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27A3D6-71B9-8267-1D40-3C365874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09" y="201819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Обобщение имеющегося теоретического и практического материала в единый комплекс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Обобщение и разработка методик обучающего и исследовательского эксперимента на стыке естественных наук</a:t>
            </a:r>
          </a:p>
        </p:txBody>
      </p:sp>
      <p:pic>
        <p:nvPicPr>
          <p:cNvPr id="2050" name="Picture 2" descr="365 экспериментов на каждый день. Стань настоящим ученым">
            <a:extLst>
              <a:ext uri="{FF2B5EF4-FFF2-40B4-BE49-F238E27FC236}">
                <a16:creationId xmlns="" xmlns:a16="http://schemas.microsoft.com/office/drawing/2014/main" id="{15F037AA-B689-4AE8-51BB-0B4F8AAE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200" y="3429000"/>
            <a:ext cx="2504303" cy="3271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48178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</TotalTime>
  <Words>345</Words>
  <Application>Microsoft Office PowerPoint</Application>
  <PresentationFormat>Произвольный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     Муниципальное общеобразовательное учреждение гимназия №1  имени Героя Советского Союза Евгения Дикопольцева  КРАЕВАЯ ИННОВАЦИОННАЯ ПЛОЩАДКА при инновационной инфраструктуре сферы образования Хабаровского края  ТЕМА: Механизмы формирования естественнонаучной грамотности обучающихся на уровне  основного общего образования                       </vt:lpstr>
      <vt:lpstr>Слайд 2</vt:lpstr>
      <vt:lpstr>Инновационная идея площадки:  Усиление практической направленности в преподавании предметов естественнонаучного цикла, интеграция естественнонаучного знания создадут предпосылки для успешного формирования и развития естественнонаучной функциональной грамотности учащихся.</vt:lpstr>
      <vt:lpstr>ПРОБЛЕМА</vt:lpstr>
      <vt:lpstr>АКТУАЛЬНОСТЬ</vt:lpstr>
      <vt:lpstr>Цель инновационной деятельности: </vt:lpstr>
      <vt:lpstr>Задачи</vt:lpstr>
      <vt:lpstr>Слайд 8</vt:lpstr>
      <vt:lpstr>Новизна </vt:lpstr>
      <vt:lpstr>Потребители продукции</vt:lpstr>
      <vt:lpstr>Краткое описание содержания продукта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Кузнецова</dc:creator>
  <cp:lastModifiedBy>ege</cp:lastModifiedBy>
  <cp:revision>29</cp:revision>
  <dcterms:created xsi:type="dcterms:W3CDTF">2022-10-27T00:40:12Z</dcterms:created>
  <dcterms:modified xsi:type="dcterms:W3CDTF">2023-03-15T04:06:14Z</dcterms:modified>
</cp:coreProperties>
</file>