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D010-1476-44C0-A89B-6C9D8379219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21FE-16DD-488C-B179-393AE2516C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855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D010-1476-44C0-A89B-6C9D8379219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21FE-16DD-488C-B179-393AE2516C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00942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D010-1476-44C0-A89B-6C9D8379219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21FE-16DD-488C-B179-393AE2516C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383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D010-1476-44C0-A89B-6C9D8379219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21FE-16DD-488C-B179-393AE2516C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99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D010-1476-44C0-A89B-6C9D8379219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21FE-16DD-488C-B179-393AE2516C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282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D010-1476-44C0-A89B-6C9D8379219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21FE-16DD-488C-B179-393AE2516C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6949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D010-1476-44C0-A89B-6C9D8379219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21FE-16DD-488C-B179-393AE2516C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6106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D010-1476-44C0-A89B-6C9D8379219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21FE-16DD-488C-B179-393AE2516C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2361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D010-1476-44C0-A89B-6C9D8379219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21FE-16DD-488C-B179-393AE2516C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874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D010-1476-44C0-A89B-6C9D8379219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21FE-16DD-488C-B179-393AE2516C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0349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D010-1476-44C0-A89B-6C9D8379219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21FE-16DD-488C-B179-393AE2516C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0654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8D010-1476-44C0-A89B-6C9D83792191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F21FE-16DD-488C-B179-393AE2516C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7355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право 3"/>
          <p:cNvSpPr/>
          <p:nvPr/>
        </p:nvSpPr>
        <p:spPr>
          <a:xfrm>
            <a:off x="142844" y="142852"/>
            <a:ext cx="2000264" cy="1643074"/>
          </a:xfrm>
          <a:prstGeom prst="right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Продукт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УМК (для использования в урочной и внеурочной деятельности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0"/>
            <a:ext cx="4143404" cy="10001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Обобщает имеющийся теоретический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и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практический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материала в единый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комплекс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00232" y="1000108"/>
            <a:ext cx="4143404" cy="10001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Является для потребителей: учебным пособием; методическим руководством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58148" y="0"/>
            <a:ext cx="928694" cy="26432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Пользователь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5429256" y="428604"/>
            <a:ext cx="2571768" cy="9286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>
            <a:off x="4786314" y="1714488"/>
            <a:ext cx="3786214" cy="6429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357818" y="1428736"/>
            <a:ext cx="1857388" cy="15001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285852" y="2786058"/>
            <a:ext cx="3429024" cy="785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Планирует работу по освоению курса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2928926" y="1643050"/>
            <a:ext cx="1785950" cy="128588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4857752" y="2786058"/>
            <a:ext cx="3429024" cy="785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Теоретически и экспериментально изучает материал курса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Стрелка углом 22"/>
          <p:cNvSpPr/>
          <p:nvPr/>
        </p:nvSpPr>
        <p:spPr>
          <a:xfrm rot="10800000" flipH="1">
            <a:off x="357158" y="1785926"/>
            <a:ext cx="1474479" cy="2857520"/>
          </a:xfrm>
          <a:prstGeom prst="ben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857356" y="3857628"/>
            <a:ext cx="5000660" cy="11430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Практическая реализация </a:t>
            </a:r>
            <a:r>
              <a:rPr lang="ru-RU" sz="1600" b="1" dirty="0" smtClean="0">
                <a:solidFill>
                  <a:schemeClr val="tx1"/>
                </a:solidFill>
              </a:rPr>
              <a:t>механизма формирования и развития естественнонаучной грамотности школьников на уровне основного общего </a:t>
            </a:r>
            <a:r>
              <a:rPr lang="ru-RU" sz="1600" b="1" dirty="0" smtClean="0">
                <a:solidFill>
                  <a:schemeClr val="tx1"/>
                </a:solidFill>
              </a:rPr>
              <a:t>образования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5857884" y="4786322"/>
            <a:ext cx="1143008" cy="71438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000232" y="5500702"/>
            <a:ext cx="5572164" cy="10001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Продукт – готовый инструмент. Его использование ожидаемо повысит уровень </a:t>
            </a:r>
            <a:r>
              <a:rPr lang="ru-RU" b="1" dirty="0" err="1" smtClean="0">
                <a:solidFill>
                  <a:schemeClr val="tx1"/>
                </a:solidFill>
              </a:rPr>
              <a:t>сформированности</a:t>
            </a:r>
            <a:r>
              <a:rPr lang="ru-RU" b="1" dirty="0" smtClean="0">
                <a:solidFill>
                  <a:schemeClr val="tx1"/>
                </a:solidFill>
              </a:rPr>
              <a:t> естественнонаучной функциональной грамотности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68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Федорищев</dc:creator>
  <cp:lastModifiedBy>ege</cp:lastModifiedBy>
  <cp:revision>14</cp:revision>
  <dcterms:created xsi:type="dcterms:W3CDTF">2022-10-18T06:26:08Z</dcterms:created>
  <dcterms:modified xsi:type="dcterms:W3CDTF">2023-03-14T01:24:36Z</dcterms:modified>
</cp:coreProperties>
</file>